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84" r:id="rId8"/>
    <p:sldId id="262" r:id="rId9"/>
    <p:sldId id="263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6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84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6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18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0.png"/><Relationship Id="rId15" Type="http://schemas.openxmlformats.org/officeDocument/2006/relationships/image" Target="../media/image122.png"/><Relationship Id="rId10" Type="http://schemas.openxmlformats.org/officeDocument/2006/relationships/image" Target="../media/image42.png"/><Relationship Id="rId19" Type="http://schemas.openxmlformats.org/officeDocument/2006/relationships/image" Target="../media/image12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1.png"/><Relationship Id="rId5" Type="http://schemas.openxmlformats.org/officeDocument/2006/relationships/image" Target="../media/image32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28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18.png"/><Relationship Id="rId21" Type="http://schemas.openxmlformats.org/officeDocument/2006/relationships/image" Target="../media/image53.png"/><Relationship Id="rId7" Type="http://schemas.openxmlformats.org/officeDocument/2006/relationships/image" Target="../media/image2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2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18.png"/><Relationship Id="rId21" Type="http://schemas.openxmlformats.org/officeDocument/2006/relationships/image" Target="../media/image72.png"/><Relationship Id="rId7" Type="http://schemas.openxmlformats.org/officeDocument/2006/relationships/image" Target="../media/image22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2.png"/><Relationship Id="rId24" Type="http://schemas.openxmlformats.org/officeDocument/2006/relationships/image" Target="../media/image75.png"/><Relationship Id="rId5" Type="http://schemas.openxmlformats.org/officeDocument/2006/relationships/image" Target="../media/image20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2.png"/><Relationship Id="rId5" Type="http://schemas.openxmlformats.org/officeDocument/2006/relationships/image" Target="../media/image20.png"/><Relationship Id="rId1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7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9.png"/><Relationship Id="rId5" Type="http://schemas.openxmlformats.org/officeDocument/2006/relationships/image" Target="../media/image20.png"/><Relationship Id="rId10" Type="http://schemas.openxmlformats.org/officeDocument/2006/relationships/image" Target="../media/image7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8790" y="7209082"/>
            <a:ext cx="5288232" cy="5365495"/>
            <a:chOff x="13138790" y="7209082"/>
            <a:chExt cx="5288232" cy="5365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8790" y="7209082"/>
              <a:ext cx="5288232" cy="5365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93165" y="5809276"/>
            <a:ext cx="5618417" cy="6161446"/>
            <a:chOff x="-1093165" y="5809276"/>
            <a:chExt cx="5618417" cy="61614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60000">
              <a:off x="-1093165" y="5809276"/>
              <a:ext cx="5618417" cy="6161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46307" y="-2117365"/>
            <a:ext cx="6185862" cy="4187111"/>
            <a:chOff x="13446307" y="-2117365"/>
            <a:chExt cx="6185862" cy="4187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080000">
              <a:off x="13446307" y="-2117365"/>
              <a:ext cx="6185862" cy="4187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2624" y="1985527"/>
            <a:ext cx="12600466" cy="6626261"/>
            <a:chOff x="2842624" y="1985527"/>
            <a:chExt cx="12600466" cy="662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2624" y="1985527"/>
              <a:ext cx="12600466" cy="66262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3525" y="4223534"/>
            <a:ext cx="12190314" cy="31027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5890" y="1536142"/>
            <a:ext cx="10620015" cy="51552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25402" y="7056632"/>
            <a:ext cx="5996446" cy="953926"/>
            <a:chOff x="6225402" y="7056632"/>
            <a:chExt cx="5996446" cy="9539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402" y="7056632"/>
              <a:ext cx="5996446" cy="9539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85686" y="3176321"/>
            <a:ext cx="664629" cy="614915"/>
            <a:chOff x="8785686" y="3176321"/>
            <a:chExt cx="664629" cy="6149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5686" y="3176321"/>
              <a:ext cx="664629" cy="614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94020" y="7782007"/>
            <a:ext cx="2352790" cy="1911017"/>
            <a:chOff x="2194020" y="7782007"/>
            <a:chExt cx="2352790" cy="19110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82420" y="8169921"/>
              <a:ext cx="1120896" cy="1341788"/>
              <a:chOff x="3182420" y="8169921"/>
              <a:chExt cx="1120896" cy="13417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">
                <a:off x="3182420" y="8169921"/>
                <a:ext cx="1120896" cy="134178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37515" y="7963322"/>
              <a:ext cx="1120896" cy="1341788"/>
              <a:chOff x="2437515" y="7963322"/>
              <a:chExt cx="1120896" cy="13417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">
                <a:off x="2437515" y="7963322"/>
                <a:ext cx="1120896" cy="134178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1354941" y="-2575649"/>
            <a:ext cx="5441987" cy="4890466"/>
            <a:chOff x="-1354941" y="-2575649"/>
            <a:chExt cx="5441987" cy="48904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-1354941" y="-2575649"/>
              <a:ext cx="5441987" cy="48904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89179" y="-1823548"/>
            <a:ext cx="3169749" cy="3476110"/>
            <a:chOff x="7389179" y="-1823548"/>
            <a:chExt cx="3169749" cy="34761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900000">
              <a:off x="7389179" y="-1823548"/>
              <a:ext cx="3169749" cy="3476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2957" y="-1078835"/>
            <a:ext cx="4998345" cy="4701464"/>
            <a:chOff x="15562957" y="-1078835"/>
            <a:chExt cx="4998345" cy="470146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0000">
              <a:off x="15562957" y="-1078835"/>
              <a:ext cx="4998345" cy="47014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2299214" y="4632994"/>
            <a:ext cx="5217642" cy="4936911"/>
            <a:chOff x="-2299214" y="4632994"/>
            <a:chExt cx="5217642" cy="49369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220000">
              <a:off x="-2299214" y="4632994"/>
              <a:ext cx="5217642" cy="49369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185860" y="7109639"/>
            <a:ext cx="3610864" cy="2825894"/>
            <a:chOff x="15185860" y="7109639"/>
            <a:chExt cx="3610864" cy="2825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5185860" y="7109639"/>
              <a:ext cx="3610864" cy="28258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959" y="-1109513"/>
            <a:ext cx="2883737" cy="3834800"/>
            <a:chOff x="125959" y="-1109513"/>
            <a:chExt cx="2883737" cy="38348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5660000">
              <a:off x="125959" y="-1109513"/>
              <a:ext cx="2883737" cy="383480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55248" y="7079403"/>
            <a:ext cx="6601565" cy="1216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6110" y="2613387"/>
            <a:ext cx="15113494" cy="6674862"/>
            <a:chOff x="1586110" y="2613387"/>
            <a:chExt cx="15113494" cy="66748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10" y="2613387"/>
              <a:ext cx="15113494" cy="66748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1051" y="261589"/>
            <a:ext cx="15859387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0802" y="2420168"/>
            <a:ext cx="14659113" cy="7469440"/>
            <a:chOff x="1730802" y="2420168"/>
            <a:chExt cx="14659113" cy="7469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0802" y="2420168"/>
              <a:ext cx="14659113" cy="74694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937" y="261589"/>
            <a:ext cx="16355206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32335" y="3562744"/>
            <a:ext cx="5659702" cy="4822869"/>
            <a:chOff x="2032335" y="3562744"/>
            <a:chExt cx="5659702" cy="48228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">
              <a:off x="2032335" y="3562744"/>
              <a:ext cx="5659702" cy="48228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1665" y="3833514"/>
            <a:ext cx="17458558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487" y="2568067"/>
            <a:ext cx="8197198" cy="6969188"/>
            <a:chOff x="618487" y="2568067"/>
            <a:chExt cx="8197198" cy="6969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87" y="2568067"/>
              <a:ext cx="8197198" cy="6969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568067"/>
            <a:ext cx="8767279" cy="6969188"/>
            <a:chOff x="9142857" y="2568067"/>
            <a:chExt cx="8767279" cy="69691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568067"/>
              <a:ext cx="8767279" cy="69691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832" y="261589"/>
            <a:ext cx="16787616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046" y="2437535"/>
            <a:ext cx="8622811" cy="7095238"/>
            <a:chOff x="520046" y="2437535"/>
            <a:chExt cx="8622811" cy="70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46" y="2437535"/>
              <a:ext cx="8622811" cy="7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2307" y="2437535"/>
            <a:ext cx="8516236" cy="6893557"/>
            <a:chOff x="9442307" y="2437535"/>
            <a:chExt cx="8516236" cy="6893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2307" y="2437535"/>
              <a:ext cx="8516236" cy="6893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99644" y="261589"/>
            <a:ext cx="17992225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5037" y="3977591"/>
            <a:ext cx="8375640" cy="3776662"/>
            <a:chOff x="4955037" y="3977591"/>
            <a:chExt cx="8375640" cy="37766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5037" y="3977591"/>
              <a:ext cx="8375640" cy="37766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99644" y="261589"/>
            <a:ext cx="17992225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3785" y="2660804"/>
            <a:ext cx="8189436" cy="6741997"/>
            <a:chOff x="863785" y="2660804"/>
            <a:chExt cx="8189436" cy="6741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785" y="2660804"/>
              <a:ext cx="8189436" cy="6741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6947" y="2660804"/>
            <a:ext cx="8476524" cy="6764406"/>
            <a:chOff x="9366947" y="2660804"/>
            <a:chExt cx="8476524" cy="6764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6947" y="2660804"/>
              <a:ext cx="8476524" cy="6764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6194" y="261589"/>
            <a:ext cx="15144663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217" y="2280649"/>
            <a:ext cx="8155026" cy="7564338"/>
            <a:chOff x="767217" y="2280649"/>
            <a:chExt cx="8155026" cy="7564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217" y="2280649"/>
              <a:ext cx="8155026" cy="7564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280649"/>
            <a:ext cx="8703751" cy="7564338"/>
            <a:chOff x="9142857" y="2280649"/>
            <a:chExt cx="8703751" cy="7564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280649"/>
              <a:ext cx="8703751" cy="75643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747" y="261589"/>
            <a:ext cx="15527225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9532" y="2459843"/>
            <a:ext cx="8586650" cy="7059485"/>
            <a:chOff x="4849532" y="2459843"/>
            <a:chExt cx="8586650" cy="7059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532" y="2459843"/>
              <a:ext cx="8586650" cy="70594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8321" y="261589"/>
            <a:ext cx="17500416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7675" y="2527070"/>
            <a:ext cx="8457142" cy="7059485"/>
            <a:chOff x="9187675" y="2527070"/>
            <a:chExt cx="8457142" cy="7059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7675" y="2527070"/>
              <a:ext cx="8457142" cy="7059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108" y="3533003"/>
            <a:ext cx="7924648" cy="5047619"/>
            <a:chOff x="494108" y="3533003"/>
            <a:chExt cx="7924648" cy="5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108" y="3533003"/>
              <a:ext cx="7924648" cy="50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79" y="261589"/>
            <a:ext cx="16768749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388" y="-4486994"/>
            <a:ext cx="22997959" cy="16555295"/>
            <a:chOff x="1053388" y="-4486994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8831" y="-3480173"/>
              <a:ext cx="5618417" cy="6161446"/>
              <a:chOff x="2238831" y="-3480173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2238831" y="-3480173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77054" y="6175732"/>
              <a:ext cx="5441987" cy="4890466"/>
              <a:chOff x="1977054" y="6175732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1977054" y="6175732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45049" y="-4084027"/>
              <a:ext cx="7906298" cy="16152328"/>
              <a:chOff x="16145049" y="-4084027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6470785" y="-4084027"/>
                <a:ext cx="5288232" cy="5365495"/>
                <a:chOff x="16470785" y="-4084027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470785" y="-4084027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6778303" y="6420803"/>
                <a:ext cx="6185862" cy="4187111"/>
                <a:chOff x="16778303" y="6420803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6778303" y="6420803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8894952" y="4867920"/>
                <a:ext cx="4998345" cy="4701464"/>
                <a:chOff x="18894952" y="4867920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8894952" y="4867920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8779971" y="-2128294"/>
                <a:ext cx="3610864" cy="2825894"/>
                <a:chOff x="18779971" y="-2128294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8779971" y="-2128294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2970587" y="6703565"/>
              <a:ext cx="2883737" cy="3834800"/>
              <a:chOff x="2970587" y="6703565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2970587" y="6703565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900325" y="372205"/>
            <a:ext cx="2485070" cy="2353884"/>
            <a:chOff x="7900325" y="372205"/>
            <a:chExt cx="2485070" cy="23538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0325" y="372205"/>
              <a:ext cx="2485070" cy="2353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1005" y="1410735"/>
            <a:ext cx="15723705" cy="8059994"/>
            <a:chOff x="1281005" y="1410735"/>
            <a:chExt cx="15723705" cy="80599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005" y="1410735"/>
              <a:ext cx="15723705" cy="80599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0446" y="1107515"/>
            <a:ext cx="14235500" cy="3669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561776" y="3982267"/>
            <a:ext cx="6729586" cy="1098447"/>
            <a:chOff x="5561776" y="3982267"/>
            <a:chExt cx="6729586" cy="10984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1776" y="3982267"/>
              <a:ext cx="6729586" cy="10984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77853" y="4160996"/>
            <a:ext cx="1082465" cy="11217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561776" y="5378527"/>
            <a:ext cx="6729586" cy="1098447"/>
            <a:chOff x="5561776" y="5378527"/>
            <a:chExt cx="6729586" cy="10984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1776" y="5378527"/>
              <a:ext cx="6729586" cy="109844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77853" y="5481729"/>
            <a:ext cx="1129484" cy="11217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61776" y="6689445"/>
            <a:ext cx="6729586" cy="1098447"/>
            <a:chOff x="5561776" y="6689445"/>
            <a:chExt cx="6729586" cy="10984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1776" y="6689445"/>
              <a:ext cx="6729586" cy="109844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77853" y="6640272"/>
            <a:ext cx="1063065" cy="129888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835400" y="1134232"/>
            <a:ext cx="614915" cy="614915"/>
            <a:chOff x="8835400" y="1134232"/>
            <a:chExt cx="614915" cy="61491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35400" y="1134232"/>
              <a:ext cx="614915" cy="6149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38919" y="8038591"/>
            <a:ext cx="6729586" cy="1098447"/>
            <a:chOff x="5538919" y="8038591"/>
            <a:chExt cx="6729586" cy="10984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8919" y="8038591"/>
              <a:ext cx="6729586" cy="109844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1398" y="4122576"/>
            <a:ext cx="4390303" cy="12101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31398" y="5487803"/>
            <a:ext cx="2976950" cy="12101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40827" y="6896107"/>
            <a:ext cx="2090141" cy="153295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66614" y="8156043"/>
            <a:ext cx="2737560" cy="121018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32138" y="8198424"/>
            <a:ext cx="1091407" cy="99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073" y="2566069"/>
            <a:ext cx="8862784" cy="6509562"/>
            <a:chOff x="280073" y="2566069"/>
            <a:chExt cx="8862784" cy="6509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073" y="2566069"/>
              <a:ext cx="8862784" cy="6509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4352" y="2566069"/>
            <a:ext cx="8000829" cy="6509562"/>
            <a:chOff x="9554352" y="2566069"/>
            <a:chExt cx="8000829" cy="65095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4352" y="2566069"/>
              <a:ext cx="8000829" cy="65095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79" y="261589"/>
            <a:ext cx="16768749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183" y="2194742"/>
            <a:ext cx="8622811" cy="7086313"/>
            <a:chOff x="363183" y="2194742"/>
            <a:chExt cx="8622811" cy="7086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183" y="2194742"/>
              <a:ext cx="8622811" cy="7086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2493" y="2770697"/>
            <a:ext cx="8551261" cy="5934403"/>
            <a:chOff x="9232493" y="2770697"/>
            <a:chExt cx="8551261" cy="59344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2493" y="2770697"/>
              <a:ext cx="8551261" cy="59344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79" y="261589"/>
            <a:ext cx="16768749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228" y="2834768"/>
            <a:ext cx="8515264" cy="6092963"/>
            <a:chOff x="475228" y="2834768"/>
            <a:chExt cx="8515264" cy="60929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228" y="2834768"/>
              <a:ext cx="8515264" cy="6092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3853" y="2959302"/>
            <a:ext cx="8260087" cy="5775712"/>
            <a:chOff x="9393853" y="2959302"/>
            <a:chExt cx="8260087" cy="57757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853" y="2959302"/>
              <a:ext cx="8260087" cy="57757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937" y="261589"/>
            <a:ext cx="15943073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7512" y="2970652"/>
            <a:ext cx="8398049" cy="6232214"/>
            <a:chOff x="9377512" y="2970652"/>
            <a:chExt cx="8398049" cy="6232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7512" y="2970652"/>
              <a:ext cx="8398049" cy="623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202" y="3037879"/>
            <a:ext cx="8512994" cy="6164987"/>
            <a:chOff x="508202" y="3037879"/>
            <a:chExt cx="8512994" cy="61649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202" y="3037879"/>
              <a:ext cx="8512994" cy="61649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709" y="-360792"/>
            <a:ext cx="16254416" cy="48209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183" y="2736754"/>
            <a:ext cx="8107405" cy="6002742"/>
            <a:chOff x="363183" y="2736754"/>
            <a:chExt cx="8107405" cy="6002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183" y="2736754"/>
              <a:ext cx="8107405" cy="6002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0392" y="3244478"/>
            <a:ext cx="6171429" cy="4987294"/>
            <a:chOff x="10180392" y="3244478"/>
            <a:chExt cx="6171429" cy="49872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0392" y="3244478"/>
              <a:ext cx="6171429" cy="49872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55577" y="261589"/>
            <a:ext cx="18795301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99644" y="-328607"/>
            <a:ext cx="17888511" cy="3690810"/>
          </a:xfrm>
          <a:prstGeom prst="rect">
            <a:avLst/>
          </a:prstGeom>
        </p:spPr>
      </p:pic>
      <p:pic>
        <p:nvPicPr>
          <p:cNvPr id="2" name="학생관리 프로그램 시연영상">
            <a:hlinkClick r:id="" action="ppaction://media"/>
            <a:extLst>
              <a:ext uri="{FF2B5EF4-FFF2-40B4-BE49-F238E27FC236}">
                <a16:creationId xmlns:a16="http://schemas.microsoft.com/office/drawing/2014/main" id="{74E7515A-DF84-45B7-A43D-D64BCDDF2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7657" y="1761408"/>
            <a:ext cx="14630400" cy="774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32335" y="3562744"/>
            <a:ext cx="5659702" cy="4822869"/>
            <a:chOff x="2032335" y="3562744"/>
            <a:chExt cx="5659702" cy="48228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">
              <a:off x="2032335" y="3562744"/>
              <a:ext cx="5659702" cy="48228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6760" y="3833514"/>
            <a:ext cx="17899463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342237" y="409837"/>
            <a:ext cx="1601245" cy="1516716"/>
            <a:chOff x="8342237" y="409837"/>
            <a:chExt cx="1601245" cy="15167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2237" y="409837"/>
              <a:ext cx="1601245" cy="1516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7151" y="730856"/>
            <a:ext cx="16451411" cy="8739874"/>
            <a:chOff x="917151" y="730856"/>
            <a:chExt cx="16451411" cy="87398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151" y="730856"/>
              <a:ext cx="16451411" cy="87398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1554" y="3010855"/>
            <a:ext cx="5147697" cy="5358059"/>
            <a:chOff x="1291554" y="3010855"/>
            <a:chExt cx="5147697" cy="53580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554" y="3010855"/>
              <a:ext cx="5147697" cy="53580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996" y="518319"/>
            <a:ext cx="15474214" cy="33929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46523" y="3010855"/>
            <a:ext cx="5147697" cy="5358059"/>
            <a:chOff x="6646523" y="3010855"/>
            <a:chExt cx="5147697" cy="53580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6523" y="3010855"/>
              <a:ext cx="5147697" cy="53580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97539" y="3010855"/>
            <a:ext cx="5147697" cy="5358059"/>
            <a:chOff x="11997539" y="3010855"/>
            <a:chExt cx="5147697" cy="535805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7539" y="3010855"/>
              <a:ext cx="5147697" cy="535805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21172" y="3896377"/>
            <a:ext cx="3763731" cy="2853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31843" y="7257492"/>
            <a:ext cx="4756712" cy="9340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2517" y="7259763"/>
            <a:ext cx="4719712" cy="9340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76488" y="3549438"/>
            <a:ext cx="3727836" cy="386526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70331" y="3896377"/>
            <a:ext cx="3737350" cy="2853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20626" y="7257500"/>
            <a:ext cx="5269160" cy="9340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2624" y="1985527"/>
            <a:ext cx="12600466" cy="6626261"/>
            <a:chOff x="2842624" y="1985527"/>
            <a:chExt cx="12600466" cy="6626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2624" y="1985527"/>
              <a:ext cx="12600466" cy="66262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924" y="3310524"/>
            <a:ext cx="14606886" cy="3986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5400" y="3507345"/>
            <a:ext cx="614915" cy="614915"/>
            <a:chOff x="8835400" y="3507345"/>
            <a:chExt cx="614915" cy="6149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5400" y="3507345"/>
              <a:ext cx="614915" cy="614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4997" y="6528559"/>
            <a:ext cx="8952381" cy="980629"/>
            <a:chOff x="4754997" y="6528559"/>
            <a:chExt cx="8952381" cy="980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997" y="6528559"/>
              <a:ext cx="8952381" cy="9806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1330" y="-2690266"/>
            <a:ext cx="5288232" cy="5365495"/>
            <a:chOff x="-571330" y="-2690266"/>
            <a:chExt cx="5288232" cy="5365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571330" y="-2690266"/>
              <a:ext cx="5288232" cy="5365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13502" y="-2285216"/>
            <a:ext cx="5618417" cy="6161446"/>
            <a:chOff x="13613502" y="-2285216"/>
            <a:chExt cx="5618417" cy="61614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60000">
              <a:off x="13613502" y="-2285216"/>
              <a:ext cx="5618417" cy="61614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443179" y="7640878"/>
            <a:ext cx="6185862" cy="4187111"/>
            <a:chOff x="-1443179" y="7640878"/>
            <a:chExt cx="6185862" cy="4187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-1443179" y="7640878"/>
              <a:ext cx="6185862" cy="4187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6758" y="7332659"/>
            <a:ext cx="2352790" cy="1911017"/>
            <a:chOff x="2156758" y="7332659"/>
            <a:chExt cx="2352790" cy="19110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400252" y="7513974"/>
              <a:ext cx="1120896" cy="1341788"/>
              <a:chOff x="2400252" y="7513974"/>
              <a:chExt cx="1120896" cy="134178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180000">
                <a:off x="2400252" y="7513974"/>
                <a:ext cx="1120896" cy="134178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45157" y="7720574"/>
              <a:ext cx="1120896" cy="1341788"/>
              <a:chOff x="3145157" y="7720574"/>
              <a:chExt cx="1120896" cy="134178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180000">
                <a:off x="3145157" y="7720574"/>
                <a:ext cx="1120896" cy="134178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432590" y="7688226"/>
            <a:ext cx="5441987" cy="4890466"/>
            <a:chOff x="14432590" y="7688226"/>
            <a:chExt cx="5441987" cy="48904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180000">
              <a:off x="14432590" y="7688226"/>
              <a:ext cx="5441987" cy="48904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79826" y="-1923446"/>
            <a:ext cx="3169749" cy="3476110"/>
            <a:chOff x="7579826" y="-1923446"/>
            <a:chExt cx="3169749" cy="34761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300000">
              <a:off x="7579826" y="-1923446"/>
              <a:ext cx="3169749" cy="3476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800585" y="5311464"/>
            <a:ext cx="4998345" cy="4701464"/>
            <a:chOff x="-2800585" y="5311464"/>
            <a:chExt cx="4998345" cy="47014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1040000">
              <a:off x="-2800585" y="5311464"/>
              <a:ext cx="4998345" cy="47014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70562" y="-93589"/>
            <a:ext cx="5217642" cy="4936911"/>
            <a:chOff x="15270562" y="-93589"/>
            <a:chExt cx="5217642" cy="49369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2020000">
              <a:off x="15270562" y="-93589"/>
              <a:ext cx="5217642" cy="49369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4528" y="-1083442"/>
            <a:ext cx="3610864" cy="2825894"/>
            <a:chOff x="-14528" y="-1083442"/>
            <a:chExt cx="3610864" cy="28258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3640000">
              <a:off x="-14528" y="-1083442"/>
              <a:ext cx="3610864" cy="28258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09940" y="7277757"/>
            <a:ext cx="2883737" cy="3834800"/>
            <a:chOff x="15509940" y="7277757"/>
            <a:chExt cx="2883737" cy="38348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4860000">
              <a:off x="15509940" y="7277757"/>
              <a:ext cx="2883737" cy="38348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0849" y="6624335"/>
            <a:ext cx="13035595" cy="1164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32335" y="3562744"/>
            <a:ext cx="5659702" cy="4822869"/>
            <a:chOff x="2032335" y="3562744"/>
            <a:chExt cx="5659702" cy="48228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">
              <a:off x="2032335" y="3562744"/>
              <a:ext cx="5659702" cy="48228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1932" y="3833525"/>
            <a:ext cx="15686578" cy="3691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791" y="-650026"/>
            <a:ext cx="5659702" cy="4822869"/>
            <a:chOff x="277791" y="-650026"/>
            <a:chExt cx="5659702" cy="48228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277791" y="-650026"/>
              <a:ext cx="5659702" cy="48228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41149" y="261589"/>
            <a:ext cx="18977149" cy="3690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1575" y="4443884"/>
            <a:ext cx="17097062" cy="2886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342237" y="409837"/>
            <a:ext cx="1601245" cy="1516716"/>
            <a:chOff x="8342237" y="409837"/>
            <a:chExt cx="1601245" cy="15167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2237" y="409837"/>
              <a:ext cx="1601245" cy="1516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788" y="329959"/>
            <a:ext cx="16451411" cy="8739874"/>
            <a:chOff x="730788" y="329959"/>
            <a:chExt cx="16451411" cy="87398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788" y="329959"/>
              <a:ext cx="16451411" cy="87398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35085" y="4026577"/>
            <a:ext cx="4464891" cy="4671900"/>
            <a:chOff x="2035085" y="4026577"/>
            <a:chExt cx="4464891" cy="46719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5085" y="4026577"/>
              <a:ext cx="4464891" cy="46719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80210" y="1022565"/>
            <a:ext cx="16724576" cy="33929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57645" y="2838408"/>
            <a:ext cx="5424260" cy="6409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9385" y="7149933"/>
            <a:ext cx="4400737" cy="7557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85933" y="4428557"/>
            <a:ext cx="3809962" cy="14704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183036" y="3771603"/>
            <a:ext cx="2168989" cy="673828"/>
            <a:chOff x="3183036" y="3771603"/>
            <a:chExt cx="2168989" cy="6738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3036" y="3771603"/>
              <a:ext cx="2168989" cy="67382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54356" y="3744225"/>
            <a:ext cx="1611522" cy="8391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890557" y="4026577"/>
            <a:ext cx="4464891" cy="4671900"/>
            <a:chOff x="6890557" y="4026577"/>
            <a:chExt cx="4464891" cy="46719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0557" y="4026577"/>
              <a:ext cx="4464891" cy="46719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36922" y="7222479"/>
            <a:ext cx="4625934" cy="68845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1400" y="4375124"/>
            <a:ext cx="3809962" cy="1851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038508" y="3771603"/>
            <a:ext cx="2168989" cy="673828"/>
            <a:chOff x="8038508" y="3771603"/>
            <a:chExt cx="2168989" cy="67382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8508" y="3771603"/>
              <a:ext cx="2168989" cy="67382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09829" y="3744229"/>
            <a:ext cx="1611522" cy="8391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785738" y="4026577"/>
            <a:ext cx="4464891" cy="4671900"/>
            <a:chOff x="11785738" y="4026577"/>
            <a:chExt cx="4464891" cy="467190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5738" y="4026577"/>
              <a:ext cx="4464891" cy="467190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44408" y="7163336"/>
            <a:ext cx="4475249" cy="102503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212215" y="4375124"/>
            <a:ext cx="3869791" cy="18611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933689" y="3771603"/>
            <a:ext cx="2168989" cy="673828"/>
            <a:chOff x="12933689" y="3771603"/>
            <a:chExt cx="2168989" cy="67382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33689" y="3771603"/>
              <a:ext cx="2168989" cy="67382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49501" y="5393844"/>
            <a:ext cx="1937365" cy="1937365"/>
            <a:chOff x="13049501" y="5393844"/>
            <a:chExt cx="1937365" cy="19373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49501" y="5393844"/>
              <a:ext cx="1937365" cy="19373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251886" y="5231484"/>
            <a:ext cx="1938290" cy="1938290"/>
            <a:chOff x="3251886" y="5231484"/>
            <a:chExt cx="1938290" cy="193829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51886" y="5231484"/>
              <a:ext cx="1938290" cy="19382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365341" y="5613581"/>
            <a:ext cx="1497890" cy="1497890"/>
            <a:chOff x="8365341" y="5613581"/>
            <a:chExt cx="1497890" cy="14978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65341" y="5613581"/>
              <a:ext cx="1497890" cy="149789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04990" y="3744229"/>
            <a:ext cx="1611522" cy="839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6543" y="9509475"/>
            <a:ext cx="4074771" cy="6559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6543" y="9509475"/>
            <a:ext cx="4074771" cy="6559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42237" y="409837"/>
            <a:ext cx="1601245" cy="1516716"/>
            <a:chOff x="8342237" y="409837"/>
            <a:chExt cx="1601245" cy="15167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2237" y="409837"/>
              <a:ext cx="1601245" cy="1516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338" y="927740"/>
            <a:ext cx="16952068" cy="8993046"/>
            <a:chOff x="744338" y="927740"/>
            <a:chExt cx="16952068" cy="89930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338" y="927740"/>
              <a:ext cx="16952068" cy="8993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97778" y="3331718"/>
            <a:ext cx="3902882" cy="5273053"/>
            <a:chOff x="2097778" y="3331718"/>
            <a:chExt cx="3902882" cy="52730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7778" y="3331718"/>
              <a:ext cx="3902882" cy="52730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814226" y="2749273"/>
            <a:ext cx="3911598" cy="5587997"/>
            <a:chOff x="17814226" y="2749273"/>
            <a:chExt cx="3911598" cy="55879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14226" y="2749273"/>
              <a:ext cx="3911598" cy="55879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6943" y="1053589"/>
            <a:ext cx="16038366" cy="32408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00443" y="4361186"/>
            <a:ext cx="3780511" cy="45677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844201" y="5730491"/>
            <a:ext cx="626325" cy="409310"/>
            <a:chOff x="8844201" y="5730491"/>
            <a:chExt cx="626325" cy="40931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061216" y="5730491"/>
              <a:ext cx="409310" cy="409310"/>
              <a:chOff x="9061216" y="5730491"/>
              <a:chExt cx="409310" cy="40931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6200000">
                <a:off x="9061216" y="5730491"/>
                <a:ext cx="409310" cy="40931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844201" y="5730491"/>
              <a:ext cx="409310" cy="409310"/>
              <a:chOff x="8844201" y="5730491"/>
              <a:chExt cx="409310" cy="40931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6200000">
                <a:off x="8844201" y="5730491"/>
                <a:ext cx="409310" cy="40931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460833" y="2957269"/>
            <a:ext cx="3176771" cy="927267"/>
            <a:chOff x="2460833" y="2957269"/>
            <a:chExt cx="3176771" cy="92726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2460833" y="2957269"/>
              <a:ext cx="3176771" cy="92726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9360" y="2922936"/>
            <a:ext cx="4531039" cy="11036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03318" y="2957269"/>
            <a:ext cx="3205439" cy="935635"/>
            <a:chOff x="7603318" y="2957269"/>
            <a:chExt cx="3205439" cy="9356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7603318" y="2957269"/>
              <a:ext cx="3205439" cy="9356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92495" y="3331718"/>
            <a:ext cx="3902882" cy="5273053"/>
            <a:chOff x="7292495" y="3331718"/>
            <a:chExt cx="3902882" cy="527305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2495" y="3331718"/>
              <a:ext cx="3902882" cy="52730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40812" y="3331718"/>
            <a:ext cx="3902882" cy="5273053"/>
            <a:chOff x="12540812" y="3331718"/>
            <a:chExt cx="3902882" cy="52730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40812" y="3331718"/>
              <a:ext cx="3902882" cy="527305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36662" y="2957269"/>
            <a:ext cx="3205439" cy="935635"/>
            <a:chOff x="12936662" y="2957269"/>
            <a:chExt cx="3205439" cy="93563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2936662" y="2957269"/>
              <a:ext cx="3205439" cy="93563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10001" y="2930918"/>
            <a:ext cx="4404191" cy="109188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33163" y="2907354"/>
            <a:ext cx="4437420" cy="109188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70938" y="4359167"/>
            <a:ext cx="3670463" cy="302241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20178" y="4397903"/>
            <a:ext cx="3854378" cy="2492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6543" y="9509475"/>
            <a:ext cx="4074771" cy="6559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6543" y="9509475"/>
            <a:ext cx="4074771" cy="6559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42237" y="409837"/>
            <a:ext cx="1601245" cy="1516716"/>
            <a:chOff x="8342237" y="409837"/>
            <a:chExt cx="1601245" cy="15167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2237" y="409837"/>
              <a:ext cx="1601245" cy="1516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338" y="927740"/>
            <a:ext cx="16952068" cy="8993046"/>
            <a:chOff x="744338" y="927740"/>
            <a:chExt cx="16952068" cy="89930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338" y="927740"/>
              <a:ext cx="16952068" cy="8993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814226" y="2749273"/>
            <a:ext cx="3911598" cy="5587997"/>
            <a:chOff x="17814226" y="2749273"/>
            <a:chExt cx="3911598" cy="55879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14226" y="2749273"/>
              <a:ext cx="3911598" cy="5587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00476" y="2749273"/>
            <a:ext cx="11439792" cy="6885212"/>
            <a:chOff x="3500476" y="2749273"/>
            <a:chExt cx="11439792" cy="68852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0476" y="2749273"/>
              <a:ext cx="11439792" cy="688521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6943" y="1053589"/>
            <a:ext cx="16038366" cy="3240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32335" y="3562744"/>
            <a:ext cx="5659702" cy="4822869"/>
            <a:chOff x="2032335" y="3562744"/>
            <a:chExt cx="5659702" cy="48228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">
              <a:off x="2032335" y="3562744"/>
              <a:ext cx="5659702" cy="48228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7789" y="3833514"/>
            <a:ext cx="17405301" cy="36908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B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8608" y="-3577752"/>
            <a:ext cx="22997959" cy="16555295"/>
            <a:chOff x="-2278608" y="-3577752"/>
            <a:chExt cx="22997959" cy="16555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093165" y="-2570931"/>
              <a:ext cx="5618417" cy="6161446"/>
              <a:chOff x="-1093165" y="-2570931"/>
              <a:chExt cx="5618417" cy="61614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60000">
                <a:off x="-1093165" y="-2570931"/>
                <a:ext cx="5618417" cy="61614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354941" y="7084974"/>
              <a:ext cx="5441987" cy="4890466"/>
              <a:chOff x="-1354941" y="7084974"/>
              <a:chExt cx="5441987" cy="48904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">
                <a:off x="-1354941" y="7084974"/>
                <a:ext cx="5441987" cy="48904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13054" y="-3174785"/>
              <a:ext cx="7906298" cy="16152328"/>
              <a:chOff x="12813054" y="-3174785"/>
              <a:chExt cx="7906298" cy="1615232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138790" y="-3174785"/>
                <a:ext cx="5288232" cy="5365495"/>
                <a:chOff x="13138790" y="-3174785"/>
                <a:chExt cx="5288232" cy="53654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38790" y="-3174785"/>
                  <a:ext cx="5288232" cy="536549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446307" y="7330046"/>
                <a:ext cx="6185862" cy="4187111"/>
                <a:chOff x="13446307" y="7330046"/>
                <a:chExt cx="6185862" cy="41871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3080000">
                  <a:off x="13446307" y="7330046"/>
                  <a:ext cx="6185862" cy="418711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62957" y="5777163"/>
                <a:ext cx="4998345" cy="4701464"/>
                <a:chOff x="15562957" y="5777163"/>
                <a:chExt cx="4998345" cy="470146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40000">
                  <a:off x="15562957" y="5777163"/>
                  <a:ext cx="4998345" cy="470146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447976" y="-1219052"/>
                <a:ext cx="3610864" cy="2825894"/>
                <a:chOff x="15447976" y="-1219052"/>
                <a:chExt cx="3610864" cy="282589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2840000">
                  <a:off x="15447976" y="-1219052"/>
                  <a:ext cx="3610864" cy="28258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-361409" y="7612807"/>
              <a:ext cx="2883737" cy="3834800"/>
              <a:chOff x="-361409" y="7612807"/>
              <a:chExt cx="2883737" cy="38348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5660000">
                <a:off x="-361409" y="7612807"/>
                <a:ext cx="2883737" cy="3834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09516" y="450437"/>
            <a:ext cx="17411437" cy="9564911"/>
            <a:chOff x="409516" y="450437"/>
            <a:chExt cx="17411437" cy="95649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516" y="450437"/>
              <a:ext cx="17411437" cy="956491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589" y="360389"/>
            <a:ext cx="18271330" cy="3029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jieun15won@outlook.kr</cp:lastModifiedBy>
  <cp:revision>4</cp:revision>
  <dcterms:created xsi:type="dcterms:W3CDTF">2024-04-15T14:18:09Z</dcterms:created>
  <dcterms:modified xsi:type="dcterms:W3CDTF">2024-04-15T07:12:25Z</dcterms:modified>
</cp:coreProperties>
</file>